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18" r:id="rId2"/>
    <p:sldId id="115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03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2192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86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72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5195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77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PzSyX8sRNA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64546" y="2244007"/>
            <a:ext cx="8153400" cy="2477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38540" y="3198167"/>
            <a:ext cx="13356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رابط الفيديو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088160" y="326580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3E30670-5EF1-3C2A-EFED-394749869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" t="17884" r="29368" b="19353"/>
          <a:stretch/>
        </p:blipFill>
        <p:spPr>
          <a:xfrm>
            <a:off x="3512503" y="1763234"/>
            <a:ext cx="5466386" cy="3005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FDA04A-C2B2-1926-A9F3-A3DF2FAAE279}"/>
              </a:ext>
            </a:extLst>
          </p:cNvPr>
          <p:cNvSpPr txBox="1"/>
          <p:nvPr/>
        </p:nvSpPr>
        <p:spPr>
          <a:xfrm>
            <a:off x="3314699" y="5392312"/>
            <a:ext cx="60945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r>
              <a:rPr lang="en-US" dirty="0">
                <a:hlinkClick r:id="rId2"/>
              </a:rPr>
              <a:t>https://youtu.be/PzSyX8sRNA4</a:t>
            </a:r>
            <a:r>
              <a:rPr lang="ar-A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14132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AYSHA am</cp:lastModifiedBy>
  <cp:revision>3</cp:revision>
  <dcterms:created xsi:type="dcterms:W3CDTF">2023-06-12T08:18:13Z</dcterms:created>
  <dcterms:modified xsi:type="dcterms:W3CDTF">2023-08-31T19:09:05Z</dcterms:modified>
</cp:coreProperties>
</file>